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536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65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04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275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03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85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03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31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903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72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314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4B0C3-F999-4AC9-A230-A33D1E50C4BF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ED11E-1B67-464D-AB54-1D1BF24C1F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627" y="1971676"/>
            <a:ext cx="4475347" cy="202882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2488" y="1356122"/>
            <a:ext cx="4889897" cy="325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41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eloísa de velasco</dc:creator>
  <cp:lastModifiedBy>eloísa de velasco</cp:lastModifiedBy>
  <cp:revision>1</cp:revision>
  <dcterms:created xsi:type="dcterms:W3CDTF">2017-07-05T10:48:08Z</dcterms:created>
  <dcterms:modified xsi:type="dcterms:W3CDTF">2017-07-05T10:49:15Z</dcterms:modified>
</cp:coreProperties>
</file>